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616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9144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266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19</cp:revision>
  <dcterms:created xsi:type="dcterms:W3CDTF">2023-11-21T07:03:11Z</dcterms:created>
  <dcterms:modified xsi:type="dcterms:W3CDTF">2024-08-22T23:57:09Z</dcterms:modified>
</cp:coreProperties>
</file>